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71" r:id="rId3"/>
    <p:sldId id="299" r:id="rId4"/>
    <p:sldId id="292" r:id="rId5"/>
    <p:sldId id="300" r:id="rId6"/>
    <p:sldId id="290" r:id="rId7"/>
    <p:sldId id="29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624D8-463F-401E-B3F7-1DD3AB74D204}" v="7" dt="2024-11-07T12:12:32.0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C6A57-B52C-42A1-8EC7-7CEF70853E0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18F94-7815-4DEA-A722-92F740623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11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58B02-4833-EF4E-BD1F-B406F1D071B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5868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58B02-4833-EF4E-BD1F-B406F1D071B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7714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58B02-4833-EF4E-BD1F-B406F1D071B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2839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C58B02-4833-EF4E-BD1F-B406F1D071B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788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A876CD-E04D-02A5-DF07-9A6C56F93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CEE115-5C3F-2A62-7974-FA891FE81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01E0AE-A365-EA10-A161-7864C45F1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D4DA0D-224B-FC43-A970-8DC14C2F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25921E-B46E-BD7B-12CA-982D1AB0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81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CF705-2FDE-BFC7-87C9-172F79AE8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C9C1A8-82AB-9498-1188-62B48289D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D7F2BB-B57A-2CD3-56F4-769A07D51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45E7B4-260A-227A-44DE-CED0C9027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B9E1E0-3C20-B3BE-406B-058AB181D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755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574B780-8386-7665-8630-8CD919BAF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7F395D6-FE53-3BA7-C452-65C40F2D0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37FDF7-BD37-89F6-6FDE-F0765E67C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7F66BE-03EF-8977-8AA0-E121DB32F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ADEEE2-BC2D-02B5-0B2A-0FA7A53F7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09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E165DCA-7B0A-F04D-BC46-77DFB73209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/>
          <a:lstStyle/>
          <a:p>
            <a:endParaRPr lang="en-NL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CF4A2CDF-03FD-D542-A551-6D17682E24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3429000"/>
            <a:ext cx="11980506" cy="3429001"/>
          </a:xfrm>
          <a:gradFill>
            <a:gsLst>
              <a:gs pos="87988">
                <a:srgbClr val="0D0D0D">
                  <a:alpha val="37000"/>
                </a:srgbClr>
              </a:gs>
              <a:gs pos="74000">
                <a:srgbClr val="0D0D0D">
                  <a:alpha val="57000"/>
                </a:srgbClr>
              </a:gs>
              <a:gs pos="0">
                <a:schemeClr val="tx1">
                  <a:lumMod val="95000"/>
                  <a:lumOff val="5000"/>
                  <a:alpha val="77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lin ang="16200000" scaled="0"/>
          </a:gradFill>
        </p:spPr>
        <p:txBody>
          <a:bodyPr/>
          <a:lstStyle>
            <a:lvl1pPr>
              <a:defRPr>
                <a:solidFill>
                  <a:srgbClr val="333333">
                    <a:alpha val="0"/>
                  </a:srgbClr>
                </a:solidFill>
              </a:defRPr>
            </a:lvl1pPr>
          </a:lstStyle>
          <a:p>
            <a:pPr lvl="0"/>
            <a:r>
              <a:rPr lang="en-GB" dirty="0"/>
              <a:t>0</a:t>
            </a:r>
            <a:endParaRPr lang="en-NL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7D8F312-36A4-B340-AB82-AAFEB6A9A15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4266" y="6138367"/>
            <a:ext cx="292844" cy="40789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rgbClr val="333333">
                    <a:alpha val="0"/>
                  </a:srgbClr>
                </a:solidFill>
              </a:defRPr>
            </a:lvl1pPr>
          </a:lstStyle>
          <a:p>
            <a:pPr lvl="0"/>
            <a:r>
              <a:rPr lang="en-GB" dirty="0"/>
              <a:t>0</a:t>
            </a:r>
            <a:endParaRPr lang="en-NL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6382E48-94CF-0E4E-8E16-C7EF117A7D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5400000">
            <a:off x="7587828" y="2253830"/>
            <a:ext cx="6858000" cy="2350343"/>
          </a:xfrm>
          <a:blipFill>
            <a:blip r:embed="rId3"/>
            <a:stretch>
              <a:fillRect l="-4489" t="-86244" r="-7605"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en-GB" dirty="0"/>
              <a:t>0</a:t>
            </a:r>
            <a:endParaRPr lang="en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C8BEB4-EDF3-0642-87EC-CE4912E4DC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27847" y="4383720"/>
            <a:ext cx="9144000" cy="751261"/>
          </a:xfrm>
        </p:spPr>
        <p:txBody>
          <a:bodyPr anchor="t">
            <a:no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3FCF9C2-77FB-B947-AEF6-5E0561BDC31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27847" y="3486397"/>
            <a:ext cx="9144000" cy="665163"/>
          </a:xfrm>
        </p:spPr>
        <p:txBody>
          <a:bodyPr>
            <a:noAutofit/>
          </a:bodyPr>
          <a:lstStyle>
            <a:lvl1pPr marL="0" indent="0" algn="l">
              <a:buNone/>
              <a:defRPr sz="5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te bewerken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457C0715-3DD3-1742-B0AD-BF9E09633F4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3488" y="3700521"/>
            <a:ext cx="14400" cy="2160000"/>
          </a:xfrm>
          <a:solidFill>
            <a:srgbClr val="CCCCCC"/>
          </a:solidFill>
        </p:spPr>
        <p:txBody>
          <a:bodyPr>
            <a:normAutofit/>
          </a:bodyPr>
          <a:lstStyle>
            <a:lvl1pPr>
              <a:defRPr sz="800">
                <a:solidFill>
                  <a:srgbClr val="333333">
                    <a:alpha val="0"/>
                  </a:srgbClr>
                </a:solidFill>
              </a:defRPr>
            </a:lvl1pPr>
          </a:lstStyle>
          <a:p>
            <a:pPr lvl="0"/>
            <a:r>
              <a:rPr lang="en-GB" dirty="0"/>
              <a:t>0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053770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3B64BB2C-6C98-B84B-9138-A66531BF3EC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62C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E7B7896-3B5C-364C-8FD3-66CA4C0C1A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27847" y="4399214"/>
            <a:ext cx="9144000" cy="751261"/>
          </a:xfrm>
        </p:spPr>
        <p:txBody>
          <a:bodyPr anchor="t">
            <a:no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te bewerken</a:t>
            </a:r>
          </a:p>
        </p:txBody>
      </p:sp>
      <p:sp>
        <p:nvSpPr>
          <p:cNvPr id="8" name="Ondertitel 2">
            <a:extLst>
              <a:ext uri="{FF2B5EF4-FFF2-40B4-BE49-F238E27FC236}">
                <a16:creationId xmlns:a16="http://schemas.microsoft.com/office/drawing/2014/main" id="{72F9E4C4-F0AE-CE4E-87DB-B755F78BA76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27847" y="3501891"/>
            <a:ext cx="9144000" cy="665163"/>
          </a:xfrm>
        </p:spPr>
        <p:txBody>
          <a:bodyPr>
            <a:noAutofit/>
          </a:bodyPr>
          <a:lstStyle>
            <a:lvl1pPr marL="0" indent="0" algn="l">
              <a:buNone/>
              <a:defRPr sz="5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te bewerken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F4AE215F-47CB-9B46-AA7C-A2EDE87AA064}"/>
              </a:ext>
            </a:extLst>
          </p:cNvPr>
          <p:cNvGrpSpPr/>
          <p:nvPr userDrawn="1"/>
        </p:nvGrpSpPr>
        <p:grpSpPr>
          <a:xfrm>
            <a:off x="505311" y="3700521"/>
            <a:ext cx="290754" cy="2845739"/>
            <a:chOff x="505311" y="3545541"/>
            <a:chExt cx="290754" cy="2845739"/>
          </a:xfrm>
        </p:grpSpPr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9D15605A-A38B-1642-B1B9-FDDC32B556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505311" y="5983387"/>
              <a:ext cx="290754" cy="407893"/>
            </a:xfrm>
            <a:prstGeom prst="rect">
              <a:avLst/>
            </a:prstGeom>
          </p:spPr>
        </p:pic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CC8E339B-EE3B-6F44-8C97-392B8E2AD41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653677" y="3545541"/>
              <a:ext cx="0" cy="2160000"/>
            </a:xfrm>
            <a:prstGeom prst="line">
              <a:avLst/>
            </a:prstGeom>
            <a:ln w="19050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Afbeelding 11" descr="Afbeelding met silhouet&#10;&#10;Automatisch gegenereerde beschrijving">
            <a:extLst>
              <a:ext uri="{FF2B5EF4-FFF2-40B4-BE49-F238E27FC236}">
                <a16:creationId xmlns:a16="http://schemas.microsoft.com/office/drawing/2014/main" id="{F1C54303-0580-7149-85E0-1AD1841940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475" t="47920" r="7746"/>
          <a:stretch/>
        </p:blipFill>
        <p:spPr>
          <a:xfrm rot="5400000">
            <a:off x="7555222" y="2221231"/>
            <a:ext cx="6858005" cy="241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04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993B37-BB99-B208-E263-3936E5B9C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8C97C8-ED31-B7C2-273E-C78003AB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53F168-6D7D-86FC-387A-0C519197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E0E360-9791-400C-6A50-1B955846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42CE7E-29D9-EDAE-AECB-59EC03644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53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D13C4-D183-3281-F1B3-EA995926D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554E9C-F7B3-4ED0-37C0-F66F0B569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942A10-E3B3-BFC8-94E2-1AB815877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0FA8E9-2E93-8870-4F6D-DEA72FDB7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945FD0-694D-72E9-983C-496B14FC6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92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15BED2-A57F-7E97-0714-6C7FD9304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DBBC37-ECCE-7B62-F0F1-4CB30F89A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087FF26-4113-1776-17B8-E0F7C14F7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7552DFB-F1D0-8BB7-782D-C334CB0FA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36B9ED-C8B4-7DDF-53CE-1AE7567B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4704322-B722-460D-1D9C-FFD50E704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45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08C87-E7DE-F5D1-91D1-97111D22A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41926B-CBFE-3470-C41F-575BB27A0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A69C7DD-F47B-85F8-1CD2-A5CC18B92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4F66FA6-B956-11B2-6E67-4B3C51587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1565414-9596-EA5E-C2D4-57EFC6BF2C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3D600C3-5A94-E546-92E9-F55E57939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1EDFC37-EBCE-FB29-4EDC-A21C3CD70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5F2F865-E0EE-0AC3-31D0-0AE82EA0E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10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5E7E1C-67E9-8D77-6FCF-E4143D50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8442B5-880B-FE68-D2C6-6B174C3F3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4305018-F9FF-5811-E664-AE55B942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D0B2AB9-D6B4-8D7F-AE84-AD378D1B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9969401-1945-DFF7-7DDF-FC8D7A22F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232EB1B-CF27-17F5-CB6E-D9617F39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848BA53-B2D2-53ED-B3D7-187F5EA57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46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CDEA7C-612E-884A-B264-6E60896A3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6E7B57-8248-F54C-4A05-1400884B6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C03837D-2A1A-BCFE-D6B1-58FA76C41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597EE82-8C75-7164-5448-6316104C2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3938E6-DE0E-25AF-410D-46D9848A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A849E33-CF57-1243-D483-BE731C11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49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71FC1-EBD8-E902-0017-4E89C1707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AC401F-FB4E-28F6-109F-B347E02D3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3C4B42D-52F0-7C85-3A88-C66FDACA3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EE632D-AEE9-C992-515E-AFF14987F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B6D8BE-99E0-B5BF-218E-4014A6F5B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FB92C8-9B24-DFF1-9DFB-AA6F42852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860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85023E1-B16C-29A0-4AE5-15253AB2B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5E1AA5-767C-AF05-5366-E1D193424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388649-6C0C-4A62-8097-2646188071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6EF4C2-93C9-4B45-90EC-187B37DAC4DC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48DBDF-8487-168E-B797-61D0391B35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BD04F6-6191-020E-69CC-D68EEDD9E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D78387-0E64-4C4C-B9E5-E72A69E0C2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311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 descr="A person cooking in a kitchen&#10;&#10;Description automatically generated with medium confidence">
            <a:extLst>
              <a:ext uri="{FF2B5EF4-FFF2-40B4-BE49-F238E27FC236}">
                <a16:creationId xmlns:a16="http://schemas.microsoft.com/office/drawing/2014/main" id="{C4BA26CA-49B9-2E40-9DCC-7258F5883A7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4173" r="4173"/>
          <a:stretch>
            <a:fillRect/>
          </a:stretch>
        </p:blipFill>
        <p:spPr>
          <a:xfrm>
            <a:off x="0" y="-2"/>
            <a:ext cx="12192000" cy="6858000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54DE6-8C13-E447-8973-5AC99FABD3D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2488923"/>
            <a:ext cx="12142273" cy="4369079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6C013-0D5F-2C49-B627-1D07486DF6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92500" lnSpcReduction="20000"/>
          </a:bodyPr>
          <a:lstStyle/>
          <a:p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7091B9-6035-5B42-8DFD-90902D43E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804C10D-8C3F-6740-9E6A-CAA2B6A99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10" y="2642556"/>
            <a:ext cx="9144000" cy="665163"/>
          </a:xfrm>
        </p:spPr>
        <p:txBody>
          <a:bodyPr/>
          <a:lstStyle/>
          <a:p>
            <a:r>
              <a:rPr lang="nl-NL" dirty="0">
                <a:ea typeface="Verdana" panose="020B0604030504040204" pitchFamily="34" charset="0"/>
              </a:rPr>
              <a:t>Informatieavond</a:t>
            </a:r>
          </a:p>
          <a:p>
            <a:r>
              <a:rPr lang="nl-NL" dirty="0">
                <a:ea typeface="Verdana" panose="020B0604030504040204" pitchFamily="34" charset="0"/>
              </a:rPr>
              <a:t>ouders groep 8</a:t>
            </a:r>
          </a:p>
          <a:p>
            <a:r>
              <a:rPr lang="nl-NL" dirty="0">
                <a:ea typeface="Verdana" panose="020B0604030504040204" pitchFamily="34" charset="0"/>
              </a:rPr>
              <a:t>VMBO onderbouw en leerplein</a:t>
            </a:r>
            <a:endParaRPr lang="nl-NL" sz="3600" dirty="0">
              <a:ea typeface="Verdana" panose="020B0604030504040204" pitchFamily="34" charset="0"/>
            </a:endParaRPr>
          </a:p>
          <a:p>
            <a:endParaRPr lang="en-NL" dirty="0">
              <a:ea typeface="Verdana" panose="020B0604030504040204" pitchFamily="34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3DFEC6E-025E-5F47-A671-D184EFAD64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2169" y="2775857"/>
            <a:ext cx="45719" cy="3084664"/>
          </a:xfrm>
        </p:spPr>
        <p:txBody>
          <a:bodyPr/>
          <a:lstStyle/>
          <a:p>
            <a:endParaRPr lang="en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4548AA27-35B7-467D-78B9-0EEADF5571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3105" y="746004"/>
            <a:ext cx="1429151" cy="174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0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0F00-5684-DC4E-9330-3C7606CA6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7846" y="4399214"/>
            <a:ext cx="11264153" cy="751261"/>
          </a:xfrm>
        </p:spPr>
        <p:txBody>
          <a:bodyPr/>
          <a:lstStyle/>
          <a:p>
            <a:r>
              <a:rPr lang="nl-NL" dirty="0"/>
              <a:t> </a:t>
            </a:r>
            <a:br>
              <a:rPr lang="nl-NL" dirty="0"/>
            </a:b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975846-1442-1F47-A688-6BD06A6EE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3971" y="457997"/>
            <a:ext cx="5965372" cy="665163"/>
          </a:xfrm>
        </p:spPr>
        <p:txBody>
          <a:bodyPr/>
          <a:lstStyle/>
          <a:p>
            <a:pPr algn="ctr"/>
            <a:r>
              <a:rPr lang="nl-NL" dirty="0">
                <a:ea typeface="Verdana" panose="020B0604030504040204" pitchFamily="34" charset="0"/>
              </a:rPr>
              <a:t>Inhoud</a:t>
            </a:r>
          </a:p>
          <a:p>
            <a:pPr algn="ctr"/>
            <a:endParaRPr lang="nl-NL" dirty="0">
              <a:ea typeface="Verdana" panose="020B0604030504040204" pitchFamily="34" charset="0"/>
            </a:endParaRPr>
          </a:p>
          <a:p>
            <a:pPr marL="685800" indent="-685800" algn="ctr">
              <a:buFontTx/>
              <a:buChar char="-"/>
            </a:pPr>
            <a:r>
              <a:rPr lang="nl-NL" sz="3600" dirty="0">
                <a:ea typeface="Verdana" panose="020B0604030504040204" pitchFamily="34" charset="0"/>
              </a:rPr>
              <a:t>Ons onderwijs</a:t>
            </a:r>
          </a:p>
          <a:p>
            <a:pPr marL="685800" indent="-685800" algn="ctr">
              <a:buFontTx/>
              <a:buChar char="-"/>
            </a:pPr>
            <a:r>
              <a:rPr lang="nl-NL" sz="3600" dirty="0">
                <a:ea typeface="Verdana" panose="020B0604030504040204" pitchFamily="34" charset="0"/>
              </a:rPr>
              <a:t>Leerpleinen </a:t>
            </a:r>
            <a:br>
              <a:rPr lang="nl-NL" sz="3600" dirty="0">
                <a:ea typeface="Verdana" panose="020B0604030504040204" pitchFamily="34" charset="0"/>
              </a:rPr>
            </a:br>
            <a:r>
              <a:rPr lang="nl-NL" sz="3600" dirty="0">
                <a:ea typeface="Verdana" panose="020B0604030504040204" pitchFamily="34" charset="0"/>
              </a:rPr>
              <a:t>* waarom?</a:t>
            </a:r>
            <a:br>
              <a:rPr lang="nl-NL" sz="3600" dirty="0">
                <a:ea typeface="Verdana" panose="020B0604030504040204" pitchFamily="34" charset="0"/>
              </a:rPr>
            </a:br>
            <a:r>
              <a:rPr lang="nl-NL" sz="3600" dirty="0">
                <a:ea typeface="Verdana" panose="020B0604030504040204" pitchFamily="34" charset="0"/>
              </a:rPr>
              <a:t>* werkwijze</a:t>
            </a:r>
          </a:p>
          <a:p>
            <a:pPr marL="685800" indent="-685800" algn="ctr">
              <a:buFontTx/>
              <a:buChar char="-"/>
            </a:pPr>
            <a:r>
              <a:rPr lang="nl-NL" sz="3600" dirty="0">
                <a:ea typeface="Verdana" panose="020B0604030504040204" pitchFamily="34" charset="0"/>
              </a:rPr>
              <a:t>Roosters</a:t>
            </a:r>
          </a:p>
          <a:p>
            <a:pPr marL="685800" indent="-685800" algn="ctr">
              <a:buFontTx/>
              <a:buChar char="-"/>
            </a:pPr>
            <a:r>
              <a:rPr lang="nl-NL" sz="3600" dirty="0">
                <a:ea typeface="Verdana" panose="020B0604030504040204" pitchFamily="34" charset="0"/>
              </a:rPr>
              <a:t>Afsluiting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09A0063-50AC-F783-5AB5-23DF871A7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3105" y="746004"/>
            <a:ext cx="1429151" cy="174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8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0F00-5684-DC4E-9330-3C7606CA6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7846" y="4399214"/>
            <a:ext cx="11264153" cy="751261"/>
          </a:xfrm>
        </p:spPr>
        <p:txBody>
          <a:bodyPr/>
          <a:lstStyle/>
          <a:p>
            <a:r>
              <a:rPr lang="nl-NL" dirty="0"/>
              <a:t> </a:t>
            </a:r>
            <a:br>
              <a:rPr lang="nl-NL" dirty="0"/>
            </a:b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975846-1442-1F47-A688-6BD06A6EE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257" y="457997"/>
            <a:ext cx="7215771" cy="665163"/>
          </a:xfrm>
        </p:spPr>
        <p:txBody>
          <a:bodyPr/>
          <a:lstStyle/>
          <a:p>
            <a:pPr algn="ctr"/>
            <a:r>
              <a:rPr lang="nl-NL" dirty="0"/>
              <a:t>Ons onderwijs</a:t>
            </a:r>
          </a:p>
          <a:p>
            <a:pPr marL="685800" indent="-685800" algn="ctr">
              <a:buFontTx/>
              <a:buChar char="-"/>
            </a:pPr>
            <a:endParaRPr lang="nl-NL" sz="3200" dirty="0"/>
          </a:p>
          <a:p>
            <a:pPr marL="685800" indent="-685800" algn="ctr">
              <a:buFontTx/>
              <a:buChar char="-"/>
            </a:pPr>
            <a:r>
              <a:rPr lang="nl-NL" sz="3200" dirty="0"/>
              <a:t>Dakpanklassen in leerjaar 1 en 2</a:t>
            </a:r>
          </a:p>
          <a:p>
            <a:pPr marL="685800" indent="-685800" algn="ctr">
              <a:buFontTx/>
              <a:buChar char="-"/>
            </a:pPr>
            <a:r>
              <a:rPr lang="nl-NL" sz="3200" dirty="0"/>
              <a:t>Vanaf leerjaar 3 keuze niveau</a:t>
            </a:r>
            <a:endParaRPr lang="en-NL" sz="32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09A0063-50AC-F783-5AB5-23DF871A7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3105" y="746004"/>
            <a:ext cx="1429151" cy="1742919"/>
          </a:xfrm>
          <a:prstGeom prst="rect">
            <a:avLst/>
          </a:prstGeom>
        </p:spPr>
      </p:pic>
      <p:grpSp>
        <p:nvGrpSpPr>
          <p:cNvPr id="4" name="Group 78">
            <a:extLst>
              <a:ext uri="{FF2B5EF4-FFF2-40B4-BE49-F238E27FC236}">
                <a16:creationId xmlns:a16="http://schemas.microsoft.com/office/drawing/2014/main" id="{301B71A8-705B-2347-8BA8-7B9172157C44}"/>
              </a:ext>
            </a:extLst>
          </p:cNvPr>
          <p:cNvGrpSpPr/>
          <p:nvPr/>
        </p:nvGrpSpPr>
        <p:grpSpPr>
          <a:xfrm>
            <a:off x="3502089" y="2333995"/>
            <a:ext cx="6668281" cy="4130437"/>
            <a:chOff x="4591871" y="1625125"/>
            <a:chExt cx="6668281" cy="4130437"/>
          </a:xfrm>
        </p:grpSpPr>
        <p:sp>
          <p:nvSpPr>
            <p:cNvPr id="6" name="Rounded Rectangle 6">
              <a:extLst>
                <a:ext uri="{FF2B5EF4-FFF2-40B4-BE49-F238E27FC236}">
                  <a16:creationId xmlns:a16="http://schemas.microsoft.com/office/drawing/2014/main" id="{3971B324-B957-2E46-9C3E-D5D85D95764B}"/>
                </a:ext>
              </a:extLst>
            </p:cNvPr>
            <p:cNvSpPr/>
            <p:nvPr/>
          </p:nvSpPr>
          <p:spPr>
            <a:xfrm>
              <a:off x="4591871" y="5336462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BK1</a:t>
              </a:r>
            </a:p>
          </p:txBody>
        </p:sp>
        <p:sp>
          <p:nvSpPr>
            <p:cNvPr id="7" name="Rounded Rectangle 7">
              <a:extLst>
                <a:ext uri="{FF2B5EF4-FFF2-40B4-BE49-F238E27FC236}">
                  <a16:creationId xmlns:a16="http://schemas.microsoft.com/office/drawing/2014/main" id="{A598D2BF-3C0D-764F-BD08-DD0C420BE112}"/>
                </a:ext>
              </a:extLst>
            </p:cNvPr>
            <p:cNvSpPr/>
            <p:nvPr/>
          </p:nvSpPr>
          <p:spPr>
            <a:xfrm>
              <a:off x="5994669" y="5336462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KM1</a:t>
              </a:r>
            </a:p>
          </p:txBody>
        </p:sp>
        <p:sp>
          <p:nvSpPr>
            <p:cNvPr id="8" name="Rounded Rectangle 8">
              <a:extLst>
                <a:ext uri="{FF2B5EF4-FFF2-40B4-BE49-F238E27FC236}">
                  <a16:creationId xmlns:a16="http://schemas.microsoft.com/office/drawing/2014/main" id="{D295AE09-9335-5440-9D6D-ECFA5BA22619}"/>
                </a:ext>
              </a:extLst>
            </p:cNvPr>
            <p:cNvSpPr/>
            <p:nvPr/>
          </p:nvSpPr>
          <p:spPr>
            <a:xfrm>
              <a:off x="7397467" y="5336462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MH1</a:t>
              </a:r>
            </a:p>
          </p:txBody>
        </p:sp>
        <p:sp>
          <p:nvSpPr>
            <p:cNvPr id="9" name="Rounded Rectangle 9">
              <a:extLst>
                <a:ext uri="{FF2B5EF4-FFF2-40B4-BE49-F238E27FC236}">
                  <a16:creationId xmlns:a16="http://schemas.microsoft.com/office/drawing/2014/main" id="{3C06D515-DC65-1946-8112-EB570B2470DD}"/>
                </a:ext>
              </a:extLst>
            </p:cNvPr>
            <p:cNvSpPr/>
            <p:nvPr/>
          </p:nvSpPr>
          <p:spPr>
            <a:xfrm>
              <a:off x="8800265" y="5336462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HV1</a:t>
              </a:r>
            </a:p>
          </p:txBody>
        </p:sp>
        <p:sp>
          <p:nvSpPr>
            <p:cNvPr id="10" name="Rounded Rectangle 10">
              <a:extLst>
                <a:ext uri="{FF2B5EF4-FFF2-40B4-BE49-F238E27FC236}">
                  <a16:creationId xmlns:a16="http://schemas.microsoft.com/office/drawing/2014/main" id="{80719DC8-FD26-9142-9E45-EE140CC2912C}"/>
                </a:ext>
              </a:extLst>
            </p:cNvPr>
            <p:cNvSpPr/>
            <p:nvPr/>
          </p:nvSpPr>
          <p:spPr>
            <a:xfrm>
              <a:off x="10203062" y="5336462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V1</a:t>
              </a:r>
            </a:p>
          </p:txBody>
        </p:sp>
        <p:sp>
          <p:nvSpPr>
            <p:cNvPr id="11" name="Rounded Rectangle 11">
              <a:extLst>
                <a:ext uri="{FF2B5EF4-FFF2-40B4-BE49-F238E27FC236}">
                  <a16:creationId xmlns:a16="http://schemas.microsoft.com/office/drawing/2014/main" id="{56BB88A8-F174-114E-9716-135E5CA0F257}"/>
                </a:ext>
              </a:extLst>
            </p:cNvPr>
            <p:cNvSpPr/>
            <p:nvPr/>
          </p:nvSpPr>
          <p:spPr>
            <a:xfrm>
              <a:off x="4591871" y="4274015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BK2</a:t>
              </a:r>
            </a:p>
          </p:txBody>
        </p:sp>
        <p:sp>
          <p:nvSpPr>
            <p:cNvPr id="12" name="Rounded Rectangle 12">
              <a:extLst>
                <a:ext uri="{FF2B5EF4-FFF2-40B4-BE49-F238E27FC236}">
                  <a16:creationId xmlns:a16="http://schemas.microsoft.com/office/drawing/2014/main" id="{EDD79C04-96E6-7048-8F9F-185ACF887318}"/>
                </a:ext>
              </a:extLst>
            </p:cNvPr>
            <p:cNvSpPr/>
            <p:nvPr/>
          </p:nvSpPr>
          <p:spPr>
            <a:xfrm>
              <a:off x="5994669" y="4274015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KM2</a:t>
              </a:r>
            </a:p>
          </p:txBody>
        </p:sp>
        <p:sp>
          <p:nvSpPr>
            <p:cNvPr id="13" name="Rounded Rectangle 13">
              <a:extLst>
                <a:ext uri="{FF2B5EF4-FFF2-40B4-BE49-F238E27FC236}">
                  <a16:creationId xmlns:a16="http://schemas.microsoft.com/office/drawing/2014/main" id="{F621C420-0EEE-F347-95E2-DC675833FD30}"/>
                </a:ext>
              </a:extLst>
            </p:cNvPr>
            <p:cNvSpPr/>
            <p:nvPr/>
          </p:nvSpPr>
          <p:spPr>
            <a:xfrm>
              <a:off x="7397467" y="4274015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MH2</a:t>
              </a:r>
            </a:p>
          </p:txBody>
        </p:sp>
        <p:sp>
          <p:nvSpPr>
            <p:cNvPr id="14" name="Rounded Rectangle 14">
              <a:extLst>
                <a:ext uri="{FF2B5EF4-FFF2-40B4-BE49-F238E27FC236}">
                  <a16:creationId xmlns:a16="http://schemas.microsoft.com/office/drawing/2014/main" id="{93ECAA73-7781-2044-A8DB-62653FC9AA1D}"/>
                </a:ext>
              </a:extLst>
            </p:cNvPr>
            <p:cNvSpPr/>
            <p:nvPr/>
          </p:nvSpPr>
          <p:spPr>
            <a:xfrm>
              <a:off x="8800265" y="4274015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HV2</a:t>
              </a:r>
            </a:p>
          </p:txBody>
        </p:sp>
        <p:sp>
          <p:nvSpPr>
            <p:cNvPr id="15" name="Rounded Rectangle 15">
              <a:extLst>
                <a:ext uri="{FF2B5EF4-FFF2-40B4-BE49-F238E27FC236}">
                  <a16:creationId xmlns:a16="http://schemas.microsoft.com/office/drawing/2014/main" id="{7FDE850A-AB89-684F-A076-F1848D0AC8CD}"/>
                </a:ext>
              </a:extLst>
            </p:cNvPr>
            <p:cNvSpPr/>
            <p:nvPr/>
          </p:nvSpPr>
          <p:spPr>
            <a:xfrm>
              <a:off x="10203062" y="4274015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V2</a:t>
              </a:r>
            </a:p>
          </p:txBody>
        </p:sp>
        <p:sp>
          <p:nvSpPr>
            <p:cNvPr id="16" name="Rounded Rectangle 16">
              <a:extLst>
                <a:ext uri="{FF2B5EF4-FFF2-40B4-BE49-F238E27FC236}">
                  <a16:creationId xmlns:a16="http://schemas.microsoft.com/office/drawing/2014/main" id="{616C3EEB-10C0-184E-8167-E2A925D8CECC}"/>
                </a:ext>
              </a:extLst>
            </p:cNvPr>
            <p:cNvSpPr/>
            <p:nvPr/>
          </p:nvSpPr>
          <p:spPr>
            <a:xfrm>
              <a:off x="4591871" y="3211568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B3</a:t>
              </a:r>
            </a:p>
          </p:txBody>
        </p:sp>
        <p:sp>
          <p:nvSpPr>
            <p:cNvPr id="17" name="Rounded Rectangle 17">
              <a:extLst>
                <a:ext uri="{FF2B5EF4-FFF2-40B4-BE49-F238E27FC236}">
                  <a16:creationId xmlns:a16="http://schemas.microsoft.com/office/drawing/2014/main" id="{74153169-14A1-AF4D-9381-C09B0C4BD606}"/>
                </a:ext>
              </a:extLst>
            </p:cNvPr>
            <p:cNvSpPr/>
            <p:nvPr/>
          </p:nvSpPr>
          <p:spPr>
            <a:xfrm>
              <a:off x="5994669" y="3211568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K3</a:t>
              </a:r>
            </a:p>
          </p:txBody>
        </p:sp>
        <p:sp>
          <p:nvSpPr>
            <p:cNvPr id="18" name="Rounded Rectangle 18">
              <a:extLst>
                <a:ext uri="{FF2B5EF4-FFF2-40B4-BE49-F238E27FC236}">
                  <a16:creationId xmlns:a16="http://schemas.microsoft.com/office/drawing/2014/main" id="{7BEC8BCD-E641-704A-A5A1-5701134F2D4A}"/>
                </a:ext>
              </a:extLst>
            </p:cNvPr>
            <p:cNvSpPr/>
            <p:nvPr/>
          </p:nvSpPr>
          <p:spPr>
            <a:xfrm>
              <a:off x="7397467" y="3211568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M3</a:t>
              </a:r>
            </a:p>
          </p:txBody>
        </p:sp>
        <p:sp>
          <p:nvSpPr>
            <p:cNvPr id="19" name="Rounded Rectangle 19">
              <a:extLst>
                <a:ext uri="{FF2B5EF4-FFF2-40B4-BE49-F238E27FC236}">
                  <a16:creationId xmlns:a16="http://schemas.microsoft.com/office/drawing/2014/main" id="{1ADAD0CB-F658-FB40-AD1D-2380A5BA34F8}"/>
                </a:ext>
              </a:extLst>
            </p:cNvPr>
            <p:cNvSpPr/>
            <p:nvPr/>
          </p:nvSpPr>
          <p:spPr>
            <a:xfrm>
              <a:off x="8800265" y="3211568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H3</a:t>
              </a:r>
            </a:p>
          </p:txBody>
        </p:sp>
        <p:sp>
          <p:nvSpPr>
            <p:cNvPr id="20" name="Rounded Rectangle 20">
              <a:extLst>
                <a:ext uri="{FF2B5EF4-FFF2-40B4-BE49-F238E27FC236}">
                  <a16:creationId xmlns:a16="http://schemas.microsoft.com/office/drawing/2014/main" id="{5E6FB105-44D8-184A-80A1-C350629D12C8}"/>
                </a:ext>
              </a:extLst>
            </p:cNvPr>
            <p:cNvSpPr/>
            <p:nvPr/>
          </p:nvSpPr>
          <p:spPr>
            <a:xfrm>
              <a:off x="10203062" y="3211568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V3</a:t>
              </a:r>
            </a:p>
          </p:txBody>
        </p:sp>
        <p:sp>
          <p:nvSpPr>
            <p:cNvPr id="21" name="Rounded Rectangle 25">
              <a:extLst>
                <a:ext uri="{FF2B5EF4-FFF2-40B4-BE49-F238E27FC236}">
                  <a16:creationId xmlns:a16="http://schemas.microsoft.com/office/drawing/2014/main" id="{3CE62E1B-ECC7-4E47-B1D7-B9854D380C96}"/>
                </a:ext>
              </a:extLst>
            </p:cNvPr>
            <p:cNvSpPr/>
            <p:nvPr/>
          </p:nvSpPr>
          <p:spPr>
            <a:xfrm>
              <a:off x="4591871" y="2682753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B4</a:t>
              </a:r>
            </a:p>
          </p:txBody>
        </p:sp>
        <p:sp>
          <p:nvSpPr>
            <p:cNvPr id="22" name="Rounded Rectangle 26">
              <a:extLst>
                <a:ext uri="{FF2B5EF4-FFF2-40B4-BE49-F238E27FC236}">
                  <a16:creationId xmlns:a16="http://schemas.microsoft.com/office/drawing/2014/main" id="{B1DA748A-3123-EE4B-992B-4BB91A4AFDB0}"/>
                </a:ext>
              </a:extLst>
            </p:cNvPr>
            <p:cNvSpPr/>
            <p:nvPr/>
          </p:nvSpPr>
          <p:spPr>
            <a:xfrm>
              <a:off x="5994669" y="2682753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K4</a:t>
              </a:r>
            </a:p>
          </p:txBody>
        </p:sp>
        <p:sp>
          <p:nvSpPr>
            <p:cNvPr id="23" name="Rounded Rectangle 27">
              <a:extLst>
                <a:ext uri="{FF2B5EF4-FFF2-40B4-BE49-F238E27FC236}">
                  <a16:creationId xmlns:a16="http://schemas.microsoft.com/office/drawing/2014/main" id="{278B6D28-EE97-A341-B014-35E59BFA90E4}"/>
                </a:ext>
              </a:extLst>
            </p:cNvPr>
            <p:cNvSpPr/>
            <p:nvPr/>
          </p:nvSpPr>
          <p:spPr>
            <a:xfrm>
              <a:off x="7397467" y="2682753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 dirty="0">
                  <a:solidFill>
                    <a:srgbClr val="962C37"/>
                  </a:solidFill>
                </a:rPr>
                <a:t>M</a:t>
              </a:r>
              <a:r>
                <a:rPr lang="nl-NL" b="1" dirty="0">
                  <a:solidFill>
                    <a:srgbClr val="962C37"/>
                  </a:solidFill>
                </a:rPr>
                <a:t>4</a:t>
              </a:r>
              <a:endParaRPr lang="en-NL" b="1" dirty="0">
                <a:solidFill>
                  <a:srgbClr val="962C37"/>
                </a:solidFill>
              </a:endParaRPr>
            </a:p>
          </p:txBody>
        </p:sp>
        <p:sp>
          <p:nvSpPr>
            <p:cNvPr id="24" name="Rounded Rectangle 28">
              <a:extLst>
                <a:ext uri="{FF2B5EF4-FFF2-40B4-BE49-F238E27FC236}">
                  <a16:creationId xmlns:a16="http://schemas.microsoft.com/office/drawing/2014/main" id="{01D0CC47-17F3-5343-8B6D-C598253B0BA5}"/>
                </a:ext>
              </a:extLst>
            </p:cNvPr>
            <p:cNvSpPr/>
            <p:nvPr/>
          </p:nvSpPr>
          <p:spPr>
            <a:xfrm>
              <a:off x="8800265" y="2682753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H4</a:t>
              </a:r>
            </a:p>
          </p:txBody>
        </p:sp>
        <p:sp>
          <p:nvSpPr>
            <p:cNvPr id="25" name="Rounded Rectangle 29">
              <a:extLst>
                <a:ext uri="{FF2B5EF4-FFF2-40B4-BE49-F238E27FC236}">
                  <a16:creationId xmlns:a16="http://schemas.microsoft.com/office/drawing/2014/main" id="{E8109615-B412-3848-AAB4-C4E924EC9186}"/>
                </a:ext>
              </a:extLst>
            </p:cNvPr>
            <p:cNvSpPr/>
            <p:nvPr/>
          </p:nvSpPr>
          <p:spPr>
            <a:xfrm>
              <a:off x="10203062" y="2682753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V4</a:t>
              </a:r>
            </a:p>
          </p:txBody>
        </p:sp>
        <p:sp>
          <p:nvSpPr>
            <p:cNvPr id="26" name="Rounded Rectangle 34">
              <a:extLst>
                <a:ext uri="{FF2B5EF4-FFF2-40B4-BE49-F238E27FC236}">
                  <a16:creationId xmlns:a16="http://schemas.microsoft.com/office/drawing/2014/main" id="{676FEE41-6E16-C748-9E2B-763F4008D820}"/>
                </a:ext>
              </a:extLst>
            </p:cNvPr>
            <p:cNvSpPr/>
            <p:nvPr/>
          </p:nvSpPr>
          <p:spPr>
            <a:xfrm>
              <a:off x="8800265" y="2153939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H5</a:t>
              </a:r>
            </a:p>
          </p:txBody>
        </p:sp>
        <p:sp>
          <p:nvSpPr>
            <p:cNvPr id="27" name="Rounded Rectangle 35">
              <a:extLst>
                <a:ext uri="{FF2B5EF4-FFF2-40B4-BE49-F238E27FC236}">
                  <a16:creationId xmlns:a16="http://schemas.microsoft.com/office/drawing/2014/main" id="{562D967D-B6F5-B64C-B6C7-D3D0102BEC14}"/>
                </a:ext>
              </a:extLst>
            </p:cNvPr>
            <p:cNvSpPr/>
            <p:nvPr/>
          </p:nvSpPr>
          <p:spPr>
            <a:xfrm>
              <a:off x="10203062" y="2153939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V5</a:t>
              </a:r>
            </a:p>
          </p:txBody>
        </p:sp>
        <p:sp>
          <p:nvSpPr>
            <p:cNvPr id="28" name="Rounded Rectangle 41">
              <a:extLst>
                <a:ext uri="{FF2B5EF4-FFF2-40B4-BE49-F238E27FC236}">
                  <a16:creationId xmlns:a16="http://schemas.microsoft.com/office/drawing/2014/main" id="{D5CA3E0E-16C6-C740-846D-D2ED286C8E9C}"/>
                </a:ext>
              </a:extLst>
            </p:cNvPr>
            <p:cNvSpPr/>
            <p:nvPr/>
          </p:nvSpPr>
          <p:spPr>
            <a:xfrm>
              <a:off x="10203062" y="1625125"/>
              <a:ext cx="1057090" cy="4191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NL" b="1">
                  <a:solidFill>
                    <a:srgbClr val="962C37"/>
                  </a:solidFill>
                </a:rPr>
                <a:t>V6</a:t>
              </a:r>
            </a:p>
          </p:txBody>
        </p:sp>
        <p:cxnSp>
          <p:nvCxnSpPr>
            <p:cNvPr id="29" name="Straight Connector 43">
              <a:extLst>
                <a:ext uri="{FF2B5EF4-FFF2-40B4-BE49-F238E27FC236}">
                  <a16:creationId xmlns:a16="http://schemas.microsoft.com/office/drawing/2014/main" id="{E03CC9B2-C3CF-BA4D-8502-2B7AB2DE18A0}"/>
                </a:ext>
              </a:extLst>
            </p:cNvPr>
            <p:cNvCxnSpPr>
              <a:cxnSpLocks/>
            </p:cNvCxnSpPr>
            <p:nvPr/>
          </p:nvCxnSpPr>
          <p:spPr>
            <a:xfrm>
              <a:off x="5120416" y="4810652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45">
              <a:extLst>
                <a:ext uri="{FF2B5EF4-FFF2-40B4-BE49-F238E27FC236}">
                  <a16:creationId xmlns:a16="http://schemas.microsoft.com/office/drawing/2014/main" id="{F7EB956F-189A-7E42-A699-2FA19A923CF2}"/>
                </a:ext>
              </a:extLst>
            </p:cNvPr>
            <p:cNvCxnSpPr>
              <a:cxnSpLocks/>
            </p:cNvCxnSpPr>
            <p:nvPr/>
          </p:nvCxnSpPr>
          <p:spPr>
            <a:xfrm>
              <a:off x="6523214" y="4810652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46">
              <a:extLst>
                <a:ext uri="{FF2B5EF4-FFF2-40B4-BE49-F238E27FC236}">
                  <a16:creationId xmlns:a16="http://schemas.microsoft.com/office/drawing/2014/main" id="{A9B60E27-766C-2A44-828D-47513EE4BEC4}"/>
                </a:ext>
              </a:extLst>
            </p:cNvPr>
            <p:cNvCxnSpPr>
              <a:cxnSpLocks/>
            </p:cNvCxnSpPr>
            <p:nvPr/>
          </p:nvCxnSpPr>
          <p:spPr>
            <a:xfrm>
              <a:off x="7926012" y="4810652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47">
              <a:extLst>
                <a:ext uri="{FF2B5EF4-FFF2-40B4-BE49-F238E27FC236}">
                  <a16:creationId xmlns:a16="http://schemas.microsoft.com/office/drawing/2014/main" id="{9066DFB8-BD91-9F49-B9E7-5C33AD9D62BC}"/>
                </a:ext>
              </a:extLst>
            </p:cNvPr>
            <p:cNvCxnSpPr>
              <a:cxnSpLocks/>
            </p:cNvCxnSpPr>
            <p:nvPr/>
          </p:nvCxnSpPr>
          <p:spPr>
            <a:xfrm>
              <a:off x="9328810" y="4810652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48">
              <a:extLst>
                <a:ext uri="{FF2B5EF4-FFF2-40B4-BE49-F238E27FC236}">
                  <a16:creationId xmlns:a16="http://schemas.microsoft.com/office/drawing/2014/main" id="{3B7C2867-474E-1F42-977F-E5CBBD927A8E}"/>
                </a:ext>
              </a:extLst>
            </p:cNvPr>
            <p:cNvCxnSpPr>
              <a:cxnSpLocks/>
            </p:cNvCxnSpPr>
            <p:nvPr/>
          </p:nvCxnSpPr>
          <p:spPr>
            <a:xfrm>
              <a:off x="10731607" y="4810652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49">
              <a:extLst>
                <a:ext uri="{FF2B5EF4-FFF2-40B4-BE49-F238E27FC236}">
                  <a16:creationId xmlns:a16="http://schemas.microsoft.com/office/drawing/2014/main" id="{749032E1-BB6F-4F48-89FF-48943A96F7B0}"/>
                </a:ext>
              </a:extLst>
            </p:cNvPr>
            <p:cNvCxnSpPr>
              <a:cxnSpLocks/>
            </p:cNvCxnSpPr>
            <p:nvPr/>
          </p:nvCxnSpPr>
          <p:spPr>
            <a:xfrm>
              <a:off x="5120416" y="3746350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50">
              <a:extLst>
                <a:ext uri="{FF2B5EF4-FFF2-40B4-BE49-F238E27FC236}">
                  <a16:creationId xmlns:a16="http://schemas.microsoft.com/office/drawing/2014/main" id="{22434BD9-93CE-574F-B296-89DE651D101D}"/>
                </a:ext>
              </a:extLst>
            </p:cNvPr>
            <p:cNvCxnSpPr>
              <a:cxnSpLocks/>
            </p:cNvCxnSpPr>
            <p:nvPr/>
          </p:nvCxnSpPr>
          <p:spPr>
            <a:xfrm>
              <a:off x="6523214" y="3746350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51">
              <a:extLst>
                <a:ext uri="{FF2B5EF4-FFF2-40B4-BE49-F238E27FC236}">
                  <a16:creationId xmlns:a16="http://schemas.microsoft.com/office/drawing/2014/main" id="{11EC362E-C10F-A041-B04E-B19CAAFC9E83}"/>
                </a:ext>
              </a:extLst>
            </p:cNvPr>
            <p:cNvCxnSpPr>
              <a:cxnSpLocks/>
            </p:cNvCxnSpPr>
            <p:nvPr/>
          </p:nvCxnSpPr>
          <p:spPr>
            <a:xfrm>
              <a:off x="7926012" y="3746350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52">
              <a:extLst>
                <a:ext uri="{FF2B5EF4-FFF2-40B4-BE49-F238E27FC236}">
                  <a16:creationId xmlns:a16="http://schemas.microsoft.com/office/drawing/2014/main" id="{B3B11FA5-B954-5647-9212-E62D1B2709DC}"/>
                </a:ext>
              </a:extLst>
            </p:cNvPr>
            <p:cNvCxnSpPr>
              <a:cxnSpLocks/>
            </p:cNvCxnSpPr>
            <p:nvPr/>
          </p:nvCxnSpPr>
          <p:spPr>
            <a:xfrm>
              <a:off x="9328810" y="3746350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53">
              <a:extLst>
                <a:ext uri="{FF2B5EF4-FFF2-40B4-BE49-F238E27FC236}">
                  <a16:creationId xmlns:a16="http://schemas.microsoft.com/office/drawing/2014/main" id="{02930477-F635-2F4D-9FB7-57EF526510CC}"/>
                </a:ext>
              </a:extLst>
            </p:cNvPr>
            <p:cNvCxnSpPr>
              <a:cxnSpLocks/>
            </p:cNvCxnSpPr>
            <p:nvPr/>
          </p:nvCxnSpPr>
          <p:spPr>
            <a:xfrm>
              <a:off x="10731607" y="3746350"/>
              <a:ext cx="0" cy="408274"/>
            </a:xfrm>
            <a:prstGeom prst="line">
              <a:avLst/>
            </a:prstGeom>
            <a:ln w="19050">
              <a:solidFill>
                <a:schemeClr val="bg1">
                  <a:alpha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58">
              <a:extLst>
                <a:ext uri="{FF2B5EF4-FFF2-40B4-BE49-F238E27FC236}">
                  <a16:creationId xmlns:a16="http://schemas.microsoft.com/office/drawing/2014/main" id="{E695915C-7DBD-5E4B-A907-361566A913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20516" y="2364447"/>
              <a:ext cx="210457" cy="0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59">
              <a:extLst>
                <a:ext uri="{FF2B5EF4-FFF2-40B4-BE49-F238E27FC236}">
                  <a16:creationId xmlns:a16="http://schemas.microsoft.com/office/drawing/2014/main" id="{8C2ADE22-4D77-534C-9EC8-2BE711E85F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9887" y="2894219"/>
              <a:ext cx="210457" cy="0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60">
              <a:extLst>
                <a:ext uri="{FF2B5EF4-FFF2-40B4-BE49-F238E27FC236}">
                  <a16:creationId xmlns:a16="http://schemas.microsoft.com/office/drawing/2014/main" id="{77361A68-8735-4A4D-B6CD-48B72992090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04117" y="3699762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63">
              <a:extLst>
                <a:ext uri="{FF2B5EF4-FFF2-40B4-BE49-F238E27FC236}">
                  <a16:creationId xmlns:a16="http://schemas.microsoft.com/office/drawing/2014/main" id="{7B49FA5D-84D6-9E42-9DC7-2B8E4A1C66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04117" y="3704469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64">
              <a:extLst>
                <a:ext uri="{FF2B5EF4-FFF2-40B4-BE49-F238E27FC236}">
                  <a16:creationId xmlns:a16="http://schemas.microsoft.com/office/drawing/2014/main" id="{B640CFDA-379B-734E-977E-FB6B4D82806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97489" y="3699762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65">
              <a:extLst>
                <a:ext uri="{FF2B5EF4-FFF2-40B4-BE49-F238E27FC236}">
                  <a16:creationId xmlns:a16="http://schemas.microsoft.com/office/drawing/2014/main" id="{D77FB84D-133B-F041-AF5B-C4D09D9031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97489" y="3704469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66">
              <a:extLst>
                <a:ext uri="{FF2B5EF4-FFF2-40B4-BE49-F238E27FC236}">
                  <a16:creationId xmlns:a16="http://schemas.microsoft.com/office/drawing/2014/main" id="{0F93C578-7D41-1544-B0AC-F69B6AF438E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12632" y="3699762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67">
              <a:extLst>
                <a:ext uri="{FF2B5EF4-FFF2-40B4-BE49-F238E27FC236}">
                  <a16:creationId xmlns:a16="http://schemas.microsoft.com/office/drawing/2014/main" id="{4C0E5561-DC7D-C84D-BA79-4AFCBE839D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2632" y="3704469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68">
              <a:extLst>
                <a:ext uri="{FF2B5EF4-FFF2-40B4-BE49-F238E27FC236}">
                  <a16:creationId xmlns:a16="http://schemas.microsoft.com/office/drawing/2014/main" id="{E0719D07-081B-B442-B484-900196B47C7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906004" y="3699762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69">
              <a:extLst>
                <a:ext uri="{FF2B5EF4-FFF2-40B4-BE49-F238E27FC236}">
                  <a16:creationId xmlns:a16="http://schemas.microsoft.com/office/drawing/2014/main" id="{2DE33192-CFB9-C94A-A0A4-C23D6A58AE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06004" y="3704469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70">
              <a:extLst>
                <a:ext uri="{FF2B5EF4-FFF2-40B4-BE49-F238E27FC236}">
                  <a16:creationId xmlns:a16="http://schemas.microsoft.com/office/drawing/2014/main" id="{F84A36D7-92FD-804F-B538-8594A832437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04117" y="4773819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71">
              <a:extLst>
                <a:ext uri="{FF2B5EF4-FFF2-40B4-BE49-F238E27FC236}">
                  <a16:creationId xmlns:a16="http://schemas.microsoft.com/office/drawing/2014/main" id="{FB9C7CB6-3D77-8648-AD00-3D164F80DF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04117" y="4778526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72">
              <a:extLst>
                <a:ext uri="{FF2B5EF4-FFF2-40B4-BE49-F238E27FC236}">
                  <a16:creationId xmlns:a16="http://schemas.microsoft.com/office/drawing/2014/main" id="{98CE1041-E92E-7641-8C63-C3EB1D31EEB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97489" y="4773819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73">
              <a:extLst>
                <a:ext uri="{FF2B5EF4-FFF2-40B4-BE49-F238E27FC236}">
                  <a16:creationId xmlns:a16="http://schemas.microsoft.com/office/drawing/2014/main" id="{AE333A49-3DF9-5142-B8BF-02DD301C25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97489" y="4778526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74">
              <a:extLst>
                <a:ext uri="{FF2B5EF4-FFF2-40B4-BE49-F238E27FC236}">
                  <a16:creationId xmlns:a16="http://schemas.microsoft.com/office/drawing/2014/main" id="{3ABCD4F6-8D4B-AC43-BF72-2C7A88DAB7D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12632" y="4773819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75">
              <a:extLst>
                <a:ext uri="{FF2B5EF4-FFF2-40B4-BE49-F238E27FC236}">
                  <a16:creationId xmlns:a16="http://schemas.microsoft.com/office/drawing/2014/main" id="{546B1B06-54D2-7B4D-86F7-E1014ED3FB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2632" y="4778526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76">
              <a:extLst>
                <a:ext uri="{FF2B5EF4-FFF2-40B4-BE49-F238E27FC236}">
                  <a16:creationId xmlns:a16="http://schemas.microsoft.com/office/drawing/2014/main" id="{314BE52F-CADC-2049-9975-E75B291758D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906004" y="4773819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77">
              <a:extLst>
                <a:ext uri="{FF2B5EF4-FFF2-40B4-BE49-F238E27FC236}">
                  <a16:creationId xmlns:a16="http://schemas.microsoft.com/office/drawing/2014/main" id="{3AE3C1A5-DB9B-8A42-8BAB-54DB7F6E28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06004" y="4778526"/>
              <a:ext cx="246740" cy="462119"/>
            </a:xfrm>
            <a:prstGeom prst="line">
              <a:avLst/>
            </a:prstGeom>
            <a:ln w="25400" cap="rnd">
              <a:solidFill>
                <a:schemeClr val="bg1">
                  <a:alpha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1689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D64BC60D-28C9-AAA2-6C62-1E886ADE6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190" y="413422"/>
            <a:ext cx="9144000" cy="665163"/>
          </a:xfrm>
        </p:spPr>
        <p:txBody>
          <a:bodyPr/>
          <a:lstStyle/>
          <a:p>
            <a:pPr algn="ctr"/>
            <a:r>
              <a:rPr lang="nl-NL" sz="4000" dirty="0"/>
              <a:t>Waarom werken we op leerpleinen?</a:t>
            </a:r>
            <a:br>
              <a:rPr lang="nl-NL" sz="4000" dirty="0"/>
            </a:br>
            <a:br>
              <a:rPr lang="nl-NL" sz="4000" dirty="0"/>
            </a:br>
            <a:endParaRPr lang="nl-NL" sz="4000" dirty="0"/>
          </a:p>
          <a:p>
            <a:r>
              <a:rPr lang="nl-NL" sz="3200" dirty="0"/>
              <a:t>-       Structuur</a:t>
            </a:r>
          </a:p>
          <a:p>
            <a:pPr marL="685800" indent="-685800">
              <a:buFontTx/>
              <a:buChar char="-"/>
            </a:pPr>
            <a:r>
              <a:rPr lang="nl-NL" sz="3200" dirty="0"/>
              <a:t>Zelfstandigheid bevorderen</a:t>
            </a:r>
          </a:p>
          <a:p>
            <a:pPr marL="685800" indent="-685800">
              <a:buFontTx/>
              <a:buChar char="-"/>
            </a:pPr>
            <a:r>
              <a:rPr lang="nl-NL" sz="3200" dirty="0"/>
              <a:t>Ondersteuning </a:t>
            </a:r>
          </a:p>
          <a:p>
            <a:pPr marL="685800" indent="-685800">
              <a:buFontTx/>
              <a:buChar char="-"/>
            </a:pPr>
            <a:r>
              <a:rPr lang="nl-NL" sz="3200" dirty="0"/>
              <a:t>Afwisseling theorie- en praktijkvakken</a:t>
            </a:r>
          </a:p>
          <a:p>
            <a:pPr marL="685800" indent="-685800">
              <a:buFontTx/>
              <a:buChar char="-"/>
            </a:pPr>
            <a:r>
              <a:rPr lang="nl-NL" sz="3200" dirty="0"/>
              <a:t>Persoonlijke aandacht</a:t>
            </a:r>
          </a:p>
          <a:p>
            <a:pPr marL="685800" indent="-685800">
              <a:buFontTx/>
              <a:buChar char="-"/>
            </a:pPr>
            <a:r>
              <a:rPr lang="nl-NL" sz="3200" dirty="0"/>
              <a:t>Samenwerking</a:t>
            </a:r>
          </a:p>
          <a:p>
            <a:pPr marL="685800" indent="-685800">
              <a:buFontTx/>
              <a:buChar char="-"/>
            </a:pPr>
            <a:r>
              <a:rPr lang="nl-NL" sz="3200" dirty="0"/>
              <a:t>Eigen plek in de school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0421F54-5D1F-BAEB-1C80-4F29B0D60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3105" y="746004"/>
            <a:ext cx="1429151" cy="174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9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D973F-FAF4-C4E7-4A66-BAE376DC1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761" y="1416528"/>
            <a:ext cx="9144000" cy="751261"/>
          </a:xfrm>
        </p:spPr>
        <p:txBody>
          <a:bodyPr/>
          <a:lstStyle/>
          <a:p>
            <a:br>
              <a:rPr lang="nl-NL" sz="3200" dirty="0"/>
            </a:br>
            <a:r>
              <a:rPr lang="nl-NL" sz="3200" dirty="0"/>
              <a:t>- Meerdere blokuren</a:t>
            </a:r>
            <a:br>
              <a:rPr lang="nl-NL" sz="3200" dirty="0"/>
            </a:br>
            <a:r>
              <a:rPr lang="nl-NL" sz="3200" dirty="0"/>
              <a:t>- Weekplanner</a:t>
            </a:r>
            <a:br>
              <a:rPr lang="nl-NL" sz="3200" dirty="0"/>
            </a:br>
            <a:r>
              <a:rPr lang="nl-NL" sz="3200" dirty="0"/>
              <a:t>- Leerplein per leerjaar</a:t>
            </a:r>
            <a:br>
              <a:rPr lang="nl-NL" sz="3200" dirty="0"/>
            </a:br>
            <a:r>
              <a:rPr lang="nl-NL" sz="3200" dirty="0"/>
              <a:t>- Instructiemomenten</a:t>
            </a:r>
            <a:br>
              <a:rPr lang="nl-NL" sz="3200" dirty="0"/>
            </a:br>
            <a:r>
              <a:rPr lang="nl-NL" sz="3200" dirty="0"/>
              <a:t>- Formatief handelen</a:t>
            </a:r>
            <a:br>
              <a:rPr lang="nl-NL" sz="3200" dirty="0"/>
            </a:br>
            <a:r>
              <a:rPr lang="nl-NL" sz="3200" dirty="0"/>
              <a:t>- Stoplicht </a:t>
            </a:r>
            <a:br>
              <a:rPr lang="nl-NL" sz="3200" dirty="0"/>
            </a:br>
            <a:r>
              <a:rPr lang="nl-NL" sz="3200" dirty="0"/>
              <a:t>- Maakwerk op school, leerwerk thuis</a:t>
            </a:r>
            <a:br>
              <a:rPr lang="nl-NL" sz="3200" dirty="0"/>
            </a:br>
            <a:r>
              <a:rPr lang="nl-NL" sz="3200" dirty="0"/>
              <a:t>- Onderwijsassistent</a:t>
            </a:r>
            <a:br>
              <a:rPr lang="nl-NL" sz="3200" dirty="0"/>
            </a:br>
            <a:br>
              <a:rPr lang="nl-NL" sz="3200" dirty="0"/>
            </a:br>
            <a:endParaRPr lang="nl-NL" sz="32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C3B4162-696A-A723-D4AA-C635AE5A4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8075" y="540976"/>
            <a:ext cx="9144000" cy="665163"/>
          </a:xfrm>
        </p:spPr>
        <p:txBody>
          <a:bodyPr/>
          <a:lstStyle/>
          <a:p>
            <a:r>
              <a:rPr lang="nl-NL" dirty="0"/>
              <a:t>Werkwijze</a:t>
            </a:r>
          </a:p>
        </p:txBody>
      </p:sp>
      <p:pic>
        <p:nvPicPr>
          <p:cNvPr id="1026" name="Picture 2" descr="Afbeelding met kleding, stoel, meubels, schoeisel&#10;&#10;Automatisch gegenereerde beschrijving">
            <a:extLst>
              <a:ext uri="{FF2B5EF4-FFF2-40B4-BE49-F238E27FC236}">
                <a16:creationId xmlns:a16="http://schemas.microsoft.com/office/drawing/2014/main" id="{DA96AB50-40F9-BB7D-5AA7-C5E6F0A8C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857" y="261939"/>
            <a:ext cx="5977617" cy="35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52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0F00-5684-DC4E-9330-3C7606CA6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7168" y="5723589"/>
            <a:ext cx="6470631" cy="409020"/>
          </a:xfrm>
        </p:spPr>
        <p:txBody>
          <a:bodyPr/>
          <a:lstStyle/>
          <a:p>
            <a:r>
              <a:rPr lang="nl-NL" dirty="0"/>
              <a:t> </a:t>
            </a:r>
            <a:br>
              <a:rPr lang="nl-NL" dirty="0"/>
            </a:b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975846-1442-1F47-A688-6BD06A6EE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732" y="392809"/>
            <a:ext cx="9144000" cy="665163"/>
          </a:xfrm>
        </p:spPr>
        <p:txBody>
          <a:bodyPr/>
          <a:lstStyle/>
          <a:p>
            <a:pPr algn="ctr"/>
            <a:r>
              <a:rPr lang="nl-NL" dirty="0"/>
              <a:t>Leerpleinen - rooster</a:t>
            </a:r>
            <a:endParaRPr lang="en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0A3D817-3610-5519-57D1-BF5D3C66C6A0}"/>
              </a:ext>
            </a:extLst>
          </p:cNvPr>
          <p:cNvSpPr txBox="1"/>
          <p:nvPr/>
        </p:nvSpPr>
        <p:spPr>
          <a:xfrm>
            <a:off x="986010" y="1630767"/>
            <a:ext cx="612062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nl-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nl-NL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nl-NL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NL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4A4A60C-B220-B5C5-4CB9-6C51A72D6259}"/>
              </a:ext>
            </a:extLst>
          </p:cNvPr>
          <p:cNvSpPr txBox="1"/>
          <p:nvPr/>
        </p:nvSpPr>
        <p:spPr>
          <a:xfrm>
            <a:off x="878939" y="4273265"/>
            <a:ext cx="7233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nl-NL" sz="24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pPr lvl="1"/>
            <a:endParaRPr lang="nl-NL" sz="24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pPr lvl="1"/>
            <a:endParaRPr lang="nl-NL" sz="2400" dirty="0">
              <a:solidFill>
                <a:schemeClr val="bg1"/>
              </a:solidFill>
              <a:ea typeface="Verdana" panose="020B0604030504040204" pitchFamily="34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7961927-FE7E-EAC8-BBB5-500FD44C41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3105" y="746004"/>
            <a:ext cx="1429151" cy="1742919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FB53024-D645-7CD0-99A1-514044348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1176723"/>
            <a:ext cx="8785535" cy="550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548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D7D8F4AD-BC91-4118-6D90-81F80C1A8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744" y="820373"/>
            <a:ext cx="10828725" cy="2968626"/>
          </a:xfrm>
        </p:spPr>
        <p:txBody>
          <a:bodyPr/>
          <a:lstStyle/>
          <a:p>
            <a:pPr algn="ctr"/>
            <a:r>
              <a:rPr lang="nl-NL" dirty="0"/>
              <a:t>Vragen?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717585A-791C-DAEE-3906-9834EC10B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3105" y="746004"/>
            <a:ext cx="1429151" cy="1742919"/>
          </a:xfrm>
          <a:prstGeom prst="rect">
            <a:avLst/>
          </a:prstGeom>
        </p:spPr>
      </p:pic>
      <p:sp>
        <p:nvSpPr>
          <p:cNvPr id="8" name="Tijdelijke aanduiding voor inhoud 3">
            <a:extLst>
              <a:ext uri="{FF2B5EF4-FFF2-40B4-BE49-F238E27FC236}">
                <a16:creationId xmlns:a16="http://schemas.microsoft.com/office/drawing/2014/main" id="{DAE9182E-7914-5BDC-17A0-D44BEFF4D4BD}"/>
              </a:ext>
            </a:extLst>
          </p:cNvPr>
          <p:cNvSpPr txBox="1">
            <a:spLocks/>
          </p:cNvSpPr>
          <p:nvPr/>
        </p:nvSpPr>
        <p:spPr>
          <a:xfrm>
            <a:off x="1025817" y="4033880"/>
            <a:ext cx="8673354" cy="29495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000" b="0" i="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US" dirty="0">
              <a:solidFill>
                <a:schemeClr val="tx1"/>
              </a:solidFill>
              <a:cs typeface="+mn-cs"/>
            </a:endParaRPr>
          </a:p>
        </p:txBody>
      </p:sp>
      <p:pic>
        <p:nvPicPr>
          <p:cNvPr id="2" name="Tijdelijke aanduiding voor onlineafbeelding 23" descr="Gebruiker">
            <a:extLst>
              <a:ext uri="{FF2B5EF4-FFF2-40B4-BE49-F238E27FC236}">
                <a16:creationId xmlns:a16="http://schemas.microsoft.com/office/drawing/2014/main" id="{B4D6CBD8-BAE2-4829-AC80-ACEA4658DDC9}"/>
              </a:ext>
            </a:extLst>
          </p:cNvPr>
          <p:cNvPicPr>
            <a:picLocks noGrp="1"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072640" y="2410097"/>
            <a:ext cx="731520" cy="73152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4AB5A77-8D6A-ADE9-E005-61A5BEAAF966}"/>
              </a:ext>
            </a:extLst>
          </p:cNvPr>
          <p:cNvSpPr txBox="1"/>
          <p:nvPr/>
        </p:nvSpPr>
        <p:spPr>
          <a:xfrm>
            <a:off x="1382485" y="3136612"/>
            <a:ext cx="22642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0" i="0" u="none" strike="noStrike" dirty="0">
                <a:solidFill>
                  <a:schemeClr val="bg1"/>
                </a:solidFill>
                <a:effectLst/>
                <a:latin typeface="The Hand Black" panose="020F0502020204030204" pitchFamily="66" charset="0"/>
              </a:rPr>
              <a:t>Alieke </a:t>
            </a:r>
            <a:r>
              <a:rPr lang="nl-NL" sz="3200" b="0" i="0" u="none" strike="noStrike" dirty="0" err="1">
                <a:solidFill>
                  <a:schemeClr val="bg1"/>
                </a:solidFill>
                <a:effectLst/>
                <a:latin typeface="The Hand Black" panose="020F0502020204030204" pitchFamily="66" charset="0"/>
              </a:rPr>
              <a:t>Stroink-Deijk</a:t>
            </a:r>
            <a:r>
              <a:rPr lang="nl-NL" sz="3200" b="0" i="0" dirty="0">
                <a:solidFill>
                  <a:schemeClr val="bg1"/>
                </a:solidFill>
                <a:effectLst/>
                <a:latin typeface="The Hand Black" panose="020F0502020204030204" pitchFamily="66" charset="0"/>
              </a:rPr>
              <a:t>​</a:t>
            </a:r>
            <a:endParaRPr lang="nl-NL" sz="3200" dirty="0">
              <a:solidFill>
                <a:schemeClr val="bg1"/>
              </a:solidFill>
            </a:endParaRPr>
          </a:p>
        </p:txBody>
      </p:sp>
      <p:pic>
        <p:nvPicPr>
          <p:cNvPr id="6" name="Tijdelijke aanduiding voor onlineafbeelding 27" descr="Envelop">
            <a:extLst>
              <a:ext uri="{FF2B5EF4-FFF2-40B4-BE49-F238E27FC236}">
                <a16:creationId xmlns:a16="http://schemas.microsoft.com/office/drawing/2014/main" id="{329FB706-264C-44A5-B17E-0D396F61AEF7}"/>
              </a:ext>
            </a:extLst>
          </p:cNvPr>
          <p:cNvPicPr>
            <a:picLocks noGrp="1"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108" r="108"/>
          <a:stretch/>
        </p:blipFill>
        <p:spPr>
          <a:xfrm>
            <a:off x="5041697" y="2410097"/>
            <a:ext cx="731520" cy="731520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F213520F-74A6-2C4F-36CC-0E23C8854DA4}"/>
              </a:ext>
            </a:extLst>
          </p:cNvPr>
          <p:cNvSpPr txBox="1"/>
          <p:nvPr/>
        </p:nvSpPr>
        <p:spPr>
          <a:xfrm>
            <a:off x="4107270" y="3136612"/>
            <a:ext cx="24492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0" i="0" u="none" strike="noStrike" dirty="0">
                <a:solidFill>
                  <a:schemeClr val="bg1"/>
                </a:solidFill>
                <a:effectLst/>
                <a:latin typeface="The Hand Black" panose="03070902030502020204" pitchFamily="66" charset="0"/>
              </a:rPr>
              <a:t>snk@waerdenborch.nl</a:t>
            </a:r>
            <a:r>
              <a:rPr lang="nl-NL" sz="3200" b="0" i="0" dirty="0">
                <a:solidFill>
                  <a:schemeClr val="bg1"/>
                </a:solidFill>
                <a:effectLst/>
                <a:latin typeface="The Hand Black" panose="03070902030502020204" pitchFamily="66" charset="0"/>
              </a:rPr>
              <a:t>​</a:t>
            </a:r>
            <a:endParaRPr lang="nl-NL" sz="3200" dirty="0">
              <a:solidFill>
                <a:schemeClr val="bg1"/>
              </a:solidFill>
            </a:endParaRPr>
          </a:p>
        </p:txBody>
      </p:sp>
      <p:pic>
        <p:nvPicPr>
          <p:cNvPr id="11" name="Tijdelijke aanduiding voor onlineafbeelding 11" descr="Beeldscherm">
            <a:extLst>
              <a:ext uri="{FF2B5EF4-FFF2-40B4-BE49-F238E27FC236}">
                <a16:creationId xmlns:a16="http://schemas.microsoft.com/office/drawing/2014/main" id="{6EC943CF-98BB-4FE5-A6A8-5371D13646A3}"/>
              </a:ext>
            </a:extLst>
          </p:cNvPr>
          <p:cNvPicPr>
            <a:picLocks noGrp="1"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7894220" y="2488923"/>
            <a:ext cx="731520" cy="731520"/>
          </a:xfrm>
          <a:prstGeom prst="rect">
            <a:avLst/>
          </a:prstGeom>
        </p:spPr>
      </p:pic>
      <p:sp>
        <p:nvSpPr>
          <p:cNvPr id="12" name="Tijdelijke aanduiding voor tekst 10">
            <a:extLst>
              <a:ext uri="{FF2B5EF4-FFF2-40B4-BE49-F238E27FC236}">
                <a16:creationId xmlns:a16="http://schemas.microsoft.com/office/drawing/2014/main" id="{1612A310-0919-4438-952C-499AC4A95E7A}"/>
              </a:ext>
            </a:extLst>
          </p:cNvPr>
          <p:cNvSpPr>
            <a:spLocks noGrp="1"/>
          </p:cNvSpPr>
          <p:nvPr/>
        </p:nvSpPr>
        <p:spPr>
          <a:xfrm>
            <a:off x="6533248" y="3068999"/>
            <a:ext cx="3450336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i="0" kern="12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nl-NL" sz="3200" dirty="0">
                <a:solidFill>
                  <a:schemeClr val="bg1"/>
                </a:solidFill>
                <a:latin typeface="The Hand Black" panose="03070902030502020204" pitchFamily="66" charset="0"/>
              </a:rPr>
              <a:t>www.waerdenborch.nl</a:t>
            </a:r>
          </a:p>
          <a:p>
            <a:pPr rtl="0"/>
            <a:endParaRPr lang="nl-NL" sz="3200" dirty="0">
              <a:solidFill>
                <a:schemeClr val="bg1"/>
              </a:solidFill>
              <a:latin typeface="The Hand Black" panose="030709020305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957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C4548A6D7DFE40B81F5E598F314C1B" ma:contentTypeVersion="13" ma:contentTypeDescription="Een nieuw document maken." ma:contentTypeScope="" ma:versionID="635fa7ed70de0c525116035587a42672">
  <xsd:schema xmlns:xsd="http://www.w3.org/2001/XMLSchema" xmlns:xs="http://www.w3.org/2001/XMLSchema" xmlns:p="http://schemas.microsoft.com/office/2006/metadata/properties" xmlns:ns2="32776bee-1bd4-4d11-b749-cf3888799d2c" xmlns:ns3="08d30dff-55ff-4087-91dc-73407438fca9" targetNamespace="http://schemas.microsoft.com/office/2006/metadata/properties" ma:root="true" ma:fieldsID="9a9eb1a7edc7a01d0ce33112beebbee5" ns2:_="" ns3:_="">
    <xsd:import namespace="32776bee-1bd4-4d11-b749-cf3888799d2c"/>
    <xsd:import namespace="08d30dff-55ff-4087-91dc-73407438fc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776bee-1bd4-4d11-b749-cf3888799d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3c00ff4d-4fcb-415b-a9e6-5c2c874158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30dff-55ff-4087-91dc-73407438fca9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3929b6a-c56d-41f8-a867-882adc8fd456}" ma:internalName="TaxCatchAll" ma:showField="CatchAllData" ma:web="08d30dff-55ff-4087-91dc-73407438fc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776bee-1bd4-4d11-b749-cf3888799d2c">
      <Terms xmlns="http://schemas.microsoft.com/office/infopath/2007/PartnerControls"/>
    </lcf76f155ced4ddcb4097134ff3c332f>
    <TaxCatchAll xmlns="08d30dff-55ff-4087-91dc-73407438fca9" xsi:nil="true"/>
  </documentManagement>
</p:properties>
</file>

<file path=customXml/itemProps1.xml><?xml version="1.0" encoding="utf-8"?>
<ds:datastoreItem xmlns:ds="http://schemas.openxmlformats.org/officeDocument/2006/customXml" ds:itemID="{6DED7C53-0271-4823-83CD-AAA64B634C04}"/>
</file>

<file path=customXml/itemProps2.xml><?xml version="1.0" encoding="utf-8"?>
<ds:datastoreItem xmlns:ds="http://schemas.openxmlformats.org/officeDocument/2006/customXml" ds:itemID="{5EBD7455-71A4-4262-8D30-E2A4DAB84727}"/>
</file>

<file path=customXml/itemProps3.xml><?xml version="1.0" encoding="utf-8"?>
<ds:datastoreItem xmlns:ds="http://schemas.openxmlformats.org/officeDocument/2006/customXml" ds:itemID="{98843BE3-B478-4E89-900E-BBE015572597}"/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148</Words>
  <Application>Microsoft Office PowerPoint</Application>
  <PresentationFormat>Breedbeeld</PresentationFormat>
  <Paragraphs>61</Paragraphs>
  <Slides>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The Hand Black</vt:lpstr>
      <vt:lpstr>Verdana</vt:lpstr>
      <vt:lpstr>Kantoorthema</vt:lpstr>
      <vt:lpstr>PowerPoint-presentatie</vt:lpstr>
      <vt:lpstr>  </vt:lpstr>
      <vt:lpstr>  </vt:lpstr>
      <vt:lpstr>PowerPoint-presentatie</vt:lpstr>
      <vt:lpstr> - Meerdere blokuren - Weekplanner - Leerplein per leerjaar - Instructiemomenten - Formatief handelen - Stoplicht  - Maakwerk op school, leerwerk thuis - Onderwijsassistent  </vt:lpstr>
      <vt:lpstr> 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Stroink A.H.L.</dc:creator>
  <cp:lastModifiedBy>Stroink A.H.L.</cp:lastModifiedBy>
  <cp:revision>3</cp:revision>
  <dcterms:created xsi:type="dcterms:W3CDTF">2024-11-04T09:41:01Z</dcterms:created>
  <dcterms:modified xsi:type="dcterms:W3CDTF">2025-01-15T15:58:11Z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0x010100C6C4548A6D7DFE40B81F5E598F314C1B</vt:lpwstr>
  </property>
</Properties>
</file>